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E98CC2-9F73-41A6-8726-36C4486AAF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9E1EA-49C0-4278-A729-3163113EE3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8583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Наш Добрый учитель!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Выполнили учащиеся межшкольного педагогического класса МОБУ УМЦ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Награды Валентины Петровны</a:t>
            </a:r>
            <a:endParaRPr lang="ru-RU" sz="4400" b="1" i="1" dirty="0"/>
          </a:p>
        </p:txBody>
      </p:sp>
      <p:pic>
        <p:nvPicPr>
          <p:cNvPr id="4" name="Содержимое 3" descr="2012-02-11 12.33.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214677" cy="2455577"/>
          </a:xfrm>
        </p:spPr>
      </p:pic>
      <p:pic>
        <p:nvPicPr>
          <p:cNvPr id="6" name="Содержимое 3" descr="2012-02-11 12.33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786190"/>
            <a:ext cx="3929090" cy="2845812"/>
          </a:xfrm>
          <a:prstGeom prst="rect">
            <a:avLst/>
          </a:prstGeom>
        </p:spPr>
      </p:pic>
      <p:pic>
        <p:nvPicPr>
          <p:cNvPr id="7" name="Содержимое 3" descr="2012-02-11 12.32.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500174"/>
            <a:ext cx="3143272" cy="260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4500594" cy="5555704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i="1" dirty="0" smtClean="0"/>
              <a:t>Учительница. Все ее черты </a:t>
            </a:r>
            <a:br>
              <a:rPr lang="ru-RU" sz="2200" b="1" i="1" dirty="0" smtClean="0"/>
            </a:br>
            <a:r>
              <a:rPr lang="ru-RU" sz="2200" b="1" i="1" dirty="0" smtClean="0"/>
              <a:t>Прояснены по-утреннему просто: </a:t>
            </a:r>
            <a:br>
              <a:rPr lang="ru-RU" sz="2200" b="1" i="1" dirty="0" smtClean="0"/>
            </a:br>
            <a:r>
              <a:rPr lang="ru-RU" sz="2200" b="1" i="1" dirty="0" smtClean="0"/>
              <a:t>Уединенность тихой доброты, </a:t>
            </a:r>
            <a:br>
              <a:rPr lang="ru-RU" sz="2200" b="1" i="1" dirty="0" smtClean="0"/>
            </a:br>
            <a:r>
              <a:rPr lang="ru-RU" sz="2200" b="1" i="1" dirty="0" smtClean="0"/>
              <a:t>Величье стародавнего знакомства. </a:t>
            </a:r>
            <a:br>
              <a:rPr lang="ru-RU" sz="2200" b="1" i="1" dirty="0" smtClean="0"/>
            </a:br>
            <a:r>
              <a:rPr lang="ru-RU" sz="2200" b="1" i="1" dirty="0" smtClean="0"/>
              <a:t>Но снова речь—спокойна и легка, </a:t>
            </a:r>
            <a:br>
              <a:rPr lang="ru-RU" sz="2200" b="1" i="1" dirty="0" smtClean="0"/>
            </a:br>
            <a:r>
              <a:rPr lang="ru-RU" sz="2200" b="1" i="1" dirty="0" smtClean="0"/>
              <a:t>И снова дышат отраженным блеском </a:t>
            </a:r>
            <a:br>
              <a:rPr lang="ru-RU" sz="2200" b="1" i="1" dirty="0" smtClean="0"/>
            </a:br>
            <a:r>
              <a:rPr lang="ru-RU" sz="2200" b="1" i="1" dirty="0" smtClean="0"/>
              <a:t>Гекзаметры старинного стиха, </a:t>
            </a:r>
            <a:br>
              <a:rPr lang="ru-RU" sz="2200" b="1" i="1" dirty="0" smtClean="0"/>
            </a:br>
            <a:r>
              <a:rPr lang="ru-RU" sz="2200" b="1" i="1" dirty="0" smtClean="0"/>
              <a:t>И плеск листвы в былых садах библейских. </a:t>
            </a:r>
            <a:br>
              <a:rPr lang="ru-RU" sz="2200" b="1" i="1" dirty="0" smtClean="0"/>
            </a:br>
            <a:r>
              <a:rPr lang="ru-RU" sz="2200" b="1" i="1" dirty="0" smtClean="0"/>
              <a:t>Отчизна, воля, тот горчайший дым, </a:t>
            </a:r>
            <a:br>
              <a:rPr lang="ru-RU" sz="2200" b="1" i="1" dirty="0" smtClean="0"/>
            </a:br>
            <a:r>
              <a:rPr lang="ru-RU" sz="2200" b="1" i="1" dirty="0" smtClean="0"/>
              <a:t>Что нас разбудит поздно или рано, </a:t>
            </a:r>
            <a:br>
              <a:rPr lang="ru-RU" sz="2200" b="1" i="1" dirty="0" smtClean="0"/>
            </a:br>
            <a:r>
              <a:rPr lang="ru-RU" sz="2200" b="1" i="1" dirty="0" smtClean="0"/>
              <a:t>Но дай хоть раз заплакать покаянно: </a:t>
            </a:r>
            <a:br>
              <a:rPr lang="ru-RU" sz="2200" b="1" i="1" dirty="0" smtClean="0"/>
            </a:br>
            <a:r>
              <a:rPr lang="ru-RU" sz="2200" b="1" i="1" dirty="0" smtClean="0"/>
              <a:t>«Учитель, перед именем твоим...» </a:t>
            </a:r>
          </a:p>
          <a:p>
            <a:endParaRPr lang="ru-RU" dirty="0"/>
          </a:p>
        </p:txBody>
      </p:sp>
      <p:pic>
        <p:nvPicPr>
          <p:cNvPr id="5" name="Содержимое 4" descr="2012-02-11 12.35.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3" y="857233"/>
            <a:ext cx="4429156" cy="4618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928670"/>
            <a:ext cx="3357586" cy="4572000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Спасибо вам за Гоголя,</a:t>
            </a:r>
            <a:br>
              <a:rPr lang="ru-RU" sz="1800" b="1" i="1" dirty="0" smtClean="0"/>
            </a:br>
            <a:r>
              <a:rPr lang="ru-RU" sz="1800" b="1" i="1" dirty="0" smtClean="0"/>
              <a:t>За Пушкина с Тургеневым.</a:t>
            </a:r>
            <a:br>
              <a:rPr lang="ru-RU" sz="1800" b="1" i="1" dirty="0" smtClean="0"/>
            </a:br>
            <a:r>
              <a:rPr lang="ru-RU" sz="1800" b="1" i="1" dirty="0" smtClean="0"/>
              <a:t>Спасибо за Есенина,</a:t>
            </a:r>
            <a:br>
              <a:rPr lang="ru-RU" sz="1800" b="1" i="1" dirty="0" smtClean="0"/>
            </a:br>
            <a:r>
              <a:rPr lang="ru-RU" sz="1800" b="1" i="1" dirty="0" smtClean="0"/>
              <a:t>А так же за терпение!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Благодарим за суффиксы,</a:t>
            </a:r>
            <a:br>
              <a:rPr lang="ru-RU" sz="1800" b="1" i="1" dirty="0" smtClean="0"/>
            </a:br>
            <a:r>
              <a:rPr lang="ru-RU" sz="1800" b="1" i="1" dirty="0" smtClean="0"/>
              <a:t>Причастия, наречия.</a:t>
            </a:r>
            <a:br>
              <a:rPr lang="ru-RU" sz="1800" b="1" i="1" dirty="0" smtClean="0"/>
            </a:br>
            <a:r>
              <a:rPr lang="ru-RU" sz="1800" b="1" i="1" dirty="0" smtClean="0"/>
              <a:t>От них мы стали лучше, и</a:t>
            </a:r>
            <a:br>
              <a:rPr lang="ru-RU" sz="1800" b="1" i="1" dirty="0" smtClean="0"/>
            </a:br>
            <a:r>
              <a:rPr lang="ru-RU" sz="1800" b="1" i="1" dirty="0" smtClean="0"/>
              <a:t>Немного человечнее.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Советы ваши добрые</a:t>
            </a:r>
            <a:br>
              <a:rPr lang="ru-RU" sz="1800" b="1" i="1" dirty="0" smtClean="0"/>
            </a:br>
            <a:r>
              <a:rPr lang="ru-RU" sz="1800" b="1" i="1" dirty="0" smtClean="0"/>
              <a:t>И мысли ваши чистые - </a:t>
            </a:r>
            <a:br>
              <a:rPr lang="ru-RU" sz="1800" b="1" i="1" dirty="0" smtClean="0"/>
            </a:br>
            <a:r>
              <a:rPr lang="ru-RU" sz="1800" b="1" i="1" dirty="0" smtClean="0"/>
              <a:t>Мы обведем их рамочкой</a:t>
            </a:r>
            <a:br>
              <a:rPr lang="ru-RU" sz="1800" b="1" i="1" dirty="0" smtClean="0"/>
            </a:br>
            <a:r>
              <a:rPr lang="ru-RU" sz="1800" b="1" i="1" dirty="0" smtClean="0"/>
              <a:t>И подчеркнем волнистою!</a:t>
            </a:r>
            <a:br>
              <a:rPr lang="ru-RU" sz="1800" b="1" i="1" dirty="0" smtClean="0"/>
            </a:br>
            <a:endParaRPr lang="ru-RU" sz="1800" b="1" i="1" dirty="0"/>
          </a:p>
        </p:txBody>
      </p:sp>
      <p:pic>
        <p:nvPicPr>
          <p:cNvPr id="5" name="Содержимое 4" descr="2012-02-11 12.36.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568950" cy="5904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900" b="1" i="1" dirty="0" smtClean="0"/>
              <a:t>Родилась в 1949 году 19 октября . В день открытия Лицея им. А.С. Пушкина . На Урале в городе Юрюзани ,Челябинской области окончила 7 классов . В 8 классе училась в Приморском крае с.Новопокровка. После, училась в </a:t>
            </a:r>
            <a:r>
              <a:rPr lang="ru-RU" sz="2900" b="1" i="1" dirty="0" err="1" smtClean="0"/>
              <a:t>Спаском</a:t>
            </a:r>
            <a:r>
              <a:rPr lang="ru-RU" sz="2900" b="1" i="1" dirty="0" smtClean="0"/>
              <a:t> педагогическом училище ,затем в городе Уссурийске в пединституте  получила высшие образование.40 лет рабочего стажа. В нашей школе работает со дня ее открытия. 25 лет.</a:t>
            </a:r>
            <a:endParaRPr lang="ru-RU" sz="2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2012-02-07 10.17.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072494" cy="6000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358378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/>
              <a:t>           </a:t>
            </a:r>
            <a:r>
              <a:rPr lang="ru-RU" sz="3200" b="1" i="1" dirty="0" err="1" smtClean="0"/>
              <a:t>Катиба</a:t>
            </a:r>
            <a:r>
              <a:rPr lang="ru-RU" sz="3200" b="1" i="1" dirty="0" smtClean="0"/>
              <a:t> </a:t>
            </a:r>
            <a:r>
              <a:rPr lang="ru-RU" sz="3200" b="1" i="1" dirty="0" smtClean="0"/>
              <a:t>Валентина </a:t>
            </a:r>
            <a:r>
              <a:rPr lang="ru-RU" sz="3200" b="1" i="1" dirty="0" smtClean="0"/>
              <a:t>Петровна - </a:t>
            </a:r>
            <a:r>
              <a:rPr lang="ru-RU" sz="3200" b="1" i="1" dirty="0" smtClean="0"/>
              <a:t>учитель русского языка и литературы</a:t>
            </a:r>
            <a:r>
              <a:rPr lang="ru-RU" sz="3200" b="1" i="1" dirty="0" smtClean="0"/>
              <a:t>.</a:t>
            </a:r>
          </a:p>
          <a:p>
            <a:pPr marL="0" indent="0">
              <a:buNone/>
            </a:pPr>
            <a:r>
              <a:rPr lang="ru-RU" sz="3200" b="1" i="1" dirty="0" smtClean="0"/>
              <a:t> </a:t>
            </a:r>
            <a:r>
              <a:rPr lang="ru-RU" sz="3200" b="1" i="1" dirty="0" smtClean="0"/>
              <a:t>         </a:t>
            </a:r>
            <a:r>
              <a:rPr lang="ru-RU" sz="3200" b="1" i="1" dirty="0" smtClean="0"/>
              <a:t>Опытный</a:t>
            </a:r>
            <a:r>
              <a:rPr lang="ru-RU" sz="3200" b="1" i="1" dirty="0" smtClean="0"/>
              <a:t>, </a:t>
            </a:r>
            <a:r>
              <a:rPr lang="ru-RU" sz="3200" b="1" i="1" dirty="0" smtClean="0"/>
              <a:t>высококвалифицированный </a:t>
            </a:r>
            <a:r>
              <a:rPr lang="ru-RU" sz="3200" b="1" i="1" dirty="0" smtClean="0"/>
              <a:t>педагог, </a:t>
            </a:r>
            <a:r>
              <a:rPr lang="ru-RU" sz="3200" b="1" i="1" dirty="0" smtClean="0"/>
              <a:t>имеет награды: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b="1" i="1" dirty="0" smtClean="0"/>
              <a:t> « </a:t>
            </a:r>
            <a:r>
              <a:rPr lang="ru-RU" sz="3200" b="1" i="1" dirty="0" smtClean="0"/>
              <a:t>Старший Учитель» (</a:t>
            </a:r>
            <a:r>
              <a:rPr lang="ru-RU" sz="3200" b="1" i="1" dirty="0" smtClean="0"/>
              <a:t>1988 г</a:t>
            </a:r>
            <a:r>
              <a:rPr lang="ru-RU" sz="3200" b="1" i="1" dirty="0" smtClean="0"/>
              <a:t>.), </a:t>
            </a:r>
            <a:endParaRPr lang="ru-RU" sz="3200" b="1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sz="3200" b="1" i="1" dirty="0" smtClean="0"/>
              <a:t> « </a:t>
            </a:r>
            <a:r>
              <a:rPr lang="ru-RU" sz="3200" b="1" i="1" dirty="0" smtClean="0"/>
              <a:t>Учитель-методист»(</a:t>
            </a:r>
            <a:r>
              <a:rPr lang="ru-RU" sz="3200" b="1" i="1" dirty="0" smtClean="0"/>
              <a:t>1993 г</a:t>
            </a:r>
            <a:r>
              <a:rPr lang="ru-RU" sz="3200" b="1" i="1" dirty="0" smtClean="0"/>
              <a:t>.), </a:t>
            </a:r>
            <a:endParaRPr lang="ru-RU" sz="3200" b="1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sz="3200" b="1" i="1" dirty="0" smtClean="0"/>
              <a:t> « </a:t>
            </a:r>
            <a:r>
              <a:rPr lang="ru-RU" sz="3200" b="1" i="1" dirty="0" smtClean="0"/>
              <a:t>Почетный работник общего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 </a:t>
            </a:r>
            <a:r>
              <a:rPr lang="ru-RU" sz="3200" b="1" i="1" dirty="0" smtClean="0"/>
              <a:t>     </a:t>
            </a:r>
            <a:r>
              <a:rPr lang="ru-RU" sz="3200" b="1" i="1" dirty="0" smtClean="0"/>
              <a:t>образования </a:t>
            </a:r>
            <a:r>
              <a:rPr lang="ru-RU" sz="3200" b="1" i="1" dirty="0" smtClean="0"/>
              <a:t>РФ»(</a:t>
            </a:r>
            <a:r>
              <a:rPr lang="ru-RU" sz="3200" b="1" i="1" dirty="0" smtClean="0"/>
              <a:t>2002 г</a:t>
            </a:r>
            <a:r>
              <a:rPr lang="ru-RU" sz="3200" b="1" i="1" dirty="0" smtClean="0"/>
              <a:t>.), </a:t>
            </a:r>
            <a:endParaRPr lang="ru-RU" sz="3200" b="1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sz="3200" b="1" i="1" dirty="0" smtClean="0"/>
              <a:t> « Заслуженный </a:t>
            </a:r>
            <a:r>
              <a:rPr lang="ru-RU" sz="3200" b="1" i="1" dirty="0" smtClean="0"/>
              <a:t>учитель РФ» (</a:t>
            </a:r>
            <a:r>
              <a:rPr lang="ru-RU" sz="3200" b="1" i="1" dirty="0" smtClean="0"/>
              <a:t>2005 г</a:t>
            </a:r>
            <a:r>
              <a:rPr lang="ru-RU" sz="3200" b="1" i="1" dirty="0" smtClean="0"/>
              <a:t>.)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2-02-07 10.22.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 smtClean="0"/>
              <a:t>           В </a:t>
            </a:r>
            <a:r>
              <a:rPr lang="ru-RU" sz="3200" b="1" i="1" dirty="0" smtClean="0"/>
              <a:t>течение ряда лет возглавляла городское объединение учителей русского языка и литературы, последние 4 года руководит школьным методическим объединением учителей-словесников. </a:t>
            </a: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 </a:t>
            </a:r>
            <a:r>
              <a:rPr lang="ru-RU" sz="3200" b="1" i="1" dirty="0" smtClean="0"/>
              <a:t>         </a:t>
            </a:r>
            <a:r>
              <a:rPr lang="ru-RU" sz="3200" b="1" i="1" dirty="0" smtClean="0"/>
              <a:t>Валентина </a:t>
            </a:r>
            <a:r>
              <a:rPr lang="ru-RU" sz="3200" b="1" i="1" dirty="0" smtClean="0"/>
              <a:t>Петровна успешно усваивает новые технологии, привлекает учащихся к научной и исследовательской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-02-11 12.40.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i="1" dirty="0" smtClean="0"/>
              <a:t>В педагогической практике применяет:</a:t>
            </a:r>
          </a:p>
          <a:p>
            <a:r>
              <a:rPr lang="ru-RU" sz="3200" b="1" i="1" dirty="0" smtClean="0"/>
              <a:t>технологию уровневой дифференциации обучения;</a:t>
            </a:r>
          </a:p>
          <a:p>
            <a:r>
              <a:rPr lang="ru-RU" sz="3200" b="1" i="1" dirty="0" smtClean="0"/>
              <a:t>технологию работы в группах;</a:t>
            </a:r>
          </a:p>
          <a:p>
            <a:r>
              <a:rPr lang="ru-RU" sz="3200" b="1" i="1" dirty="0" smtClean="0"/>
              <a:t>технологию укрепления дидактических единиц(методика Эрдниева П.М.);</a:t>
            </a:r>
          </a:p>
          <a:p>
            <a:r>
              <a:rPr lang="ru-RU" sz="3200" b="1" i="1" dirty="0" smtClean="0"/>
              <a:t>технологию проектирования.</a:t>
            </a:r>
          </a:p>
          <a:p>
            <a:pPr>
              <a:buNone/>
            </a:pP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-02-07 10.23.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4568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219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Наш Добрый учитель!</vt:lpstr>
      <vt:lpstr>Биография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Награды Валентины Петровны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Влада</dc:creator>
  <cp:lastModifiedBy>123</cp:lastModifiedBy>
  <cp:revision>24</cp:revision>
  <dcterms:created xsi:type="dcterms:W3CDTF">2012-02-12T06:53:17Z</dcterms:created>
  <dcterms:modified xsi:type="dcterms:W3CDTF">2013-11-27T23:22:13Z</dcterms:modified>
</cp:coreProperties>
</file>